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3997325" cy="5545138"/>
  <p:notesSz cx="6858000" cy="9144000"/>
  <p:defaultTextStyle>
    <a:defPPr>
      <a:defRPr lang="de-DE"/>
    </a:defPPr>
    <a:lvl1pPr algn="l" defTabSz="519113" rtl="0" fontAlgn="base">
      <a:spcBef>
        <a:spcPct val="0"/>
      </a:spcBef>
      <a:spcAft>
        <a:spcPct val="0"/>
      </a:spcAft>
      <a:defRPr sz="900" kern="1200">
        <a:solidFill>
          <a:schemeClr val="tx1"/>
        </a:solidFill>
        <a:latin typeface="Arial" charset="0"/>
        <a:ea typeface="+mn-ea"/>
        <a:cs typeface="Arial" charset="0"/>
      </a:defRPr>
    </a:lvl1pPr>
    <a:lvl2pPr marL="258763" indent="198438" algn="l" defTabSz="519113" rtl="0" fontAlgn="base">
      <a:spcBef>
        <a:spcPct val="0"/>
      </a:spcBef>
      <a:spcAft>
        <a:spcPct val="0"/>
      </a:spcAft>
      <a:defRPr sz="900" kern="1200">
        <a:solidFill>
          <a:schemeClr val="tx1"/>
        </a:solidFill>
        <a:latin typeface="Arial" charset="0"/>
        <a:ea typeface="+mn-ea"/>
        <a:cs typeface="Arial" charset="0"/>
      </a:defRPr>
    </a:lvl2pPr>
    <a:lvl3pPr marL="519113" indent="395288" algn="l" defTabSz="519113" rtl="0" fontAlgn="base">
      <a:spcBef>
        <a:spcPct val="0"/>
      </a:spcBef>
      <a:spcAft>
        <a:spcPct val="0"/>
      </a:spcAft>
      <a:defRPr sz="900" kern="1200">
        <a:solidFill>
          <a:schemeClr val="tx1"/>
        </a:solidFill>
        <a:latin typeface="Arial" charset="0"/>
        <a:ea typeface="+mn-ea"/>
        <a:cs typeface="Arial" charset="0"/>
      </a:defRPr>
    </a:lvl3pPr>
    <a:lvl4pPr marL="779463" indent="592138" algn="l" defTabSz="519113" rtl="0" fontAlgn="base">
      <a:spcBef>
        <a:spcPct val="0"/>
      </a:spcBef>
      <a:spcAft>
        <a:spcPct val="0"/>
      </a:spcAft>
      <a:defRPr sz="900" kern="1200">
        <a:solidFill>
          <a:schemeClr val="tx1"/>
        </a:solidFill>
        <a:latin typeface="Arial" charset="0"/>
        <a:ea typeface="+mn-ea"/>
        <a:cs typeface="Arial" charset="0"/>
      </a:defRPr>
    </a:lvl4pPr>
    <a:lvl5pPr marL="1039813" indent="788988" algn="l" defTabSz="519113" rtl="0" fontAlgn="base">
      <a:spcBef>
        <a:spcPct val="0"/>
      </a:spcBef>
      <a:spcAft>
        <a:spcPct val="0"/>
      </a:spcAft>
      <a:defRPr sz="900" kern="1200">
        <a:solidFill>
          <a:schemeClr val="tx1"/>
        </a:solidFill>
        <a:latin typeface="Arial" charset="0"/>
        <a:ea typeface="+mn-ea"/>
        <a:cs typeface="Arial" charset="0"/>
      </a:defRPr>
    </a:lvl5pPr>
    <a:lvl6pPr marL="2286000" algn="l" defTabSz="914400" rtl="0" eaLnBrk="1" latinLnBrk="0" hangingPunct="1">
      <a:defRPr sz="900" kern="1200">
        <a:solidFill>
          <a:schemeClr val="tx1"/>
        </a:solidFill>
        <a:latin typeface="Arial" charset="0"/>
        <a:ea typeface="+mn-ea"/>
        <a:cs typeface="Arial" charset="0"/>
      </a:defRPr>
    </a:lvl6pPr>
    <a:lvl7pPr marL="2743200" algn="l" defTabSz="914400" rtl="0" eaLnBrk="1" latinLnBrk="0" hangingPunct="1">
      <a:defRPr sz="900" kern="1200">
        <a:solidFill>
          <a:schemeClr val="tx1"/>
        </a:solidFill>
        <a:latin typeface="Arial" charset="0"/>
        <a:ea typeface="+mn-ea"/>
        <a:cs typeface="Arial" charset="0"/>
      </a:defRPr>
    </a:lvl7pPr>
    <a:lvl8pPr marL="3200400" algn="l" defTabSz="914400" rtl="0" eaLnBrk="1" latinLnBrk="0" hangingPunct="1">
      <a:defRPr sz="900" kern="1200">
        <a:solidFill>
          <a:schemeClr val="tx1"/>
        </a:solidFill>
        <a:latin typeface="Arial" charset="0"/>
        <a:ea typeface="+mn-ea"/>
        <a:cs typeface="Arial" charset="0"/>
      </a:defRPr>
    </a:lvl8pPr>
    <a:lvl9pPr marL="3657600" algn="l" defTabSz="914400" rtl="0" eaLnBrk="1" latinLnBrk="0" hangingPunct="1">
      <a:defRPr sz="9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3648" y="-408"/>
      </p:cViewPr>
      <p:guideLst>
        <p:guide orient="horz" pos="1747"/>
        <p:guide pos="12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20367"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20367" fontAlgn="auto">
              <a:spcBef>
                <a:spcPts val="0"/>
              </a:spcBef>
              <a:spcAft>
                <a:spcPts val="0"/>
              </a:spcAft>
              <a:defRPr sz="1200">
                <a:latin typeface="+mn-lt"/>
                <a:cs typeface="+mn-cs"/>
              </a:defRPr>
            </a:lvl1pPr>
          </a:lstStyle>
          <a:p>
            <a:pPr>
              <a:defRPr/>
            </a:pPr>
            <a:fld id="{1190E095-76AC-4C00-A9D9-CA5CBE5E487F}" type="datetimeFigureOut">
              <a:rPr lang="de-DE"/>
              <a:pPr>
                <a:defRPr/>
              </a:pPr>
              <a:t>26.11.2013</a:t>
            </a:fld>
            <a:endParaRPr lang="de-DE"/>
          </a:p>
        </p:txBody>
      </p:sp>
      <p:sp>
        <p:nvSpPr>
          <p:cNvPr id="4" name="Folienbildplatzhalter 3"/>
          <p:cNvSpPr>
            <a:spLocks noGrp="1" noRot="1" noChangeAspect="1"/>
          </p:cNvSpPr>
          <p:nvPr>
            <p:ph type="sldImg" idx="2"/>
          </p:nvPr>
        </p:nvSpPr>
        <p:spPr>
          <a:xfrm>
            <a:off x="2193925" y="685800"/>
            <a:ext cx="247015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20367"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20367" fontAlgn="auto">
              <a:spcBef>
                <a:spcPts val="0"/>
              </a:spcBef>
              <a:spcAft>
                <a:spcPts val="0"/>
              </a:spcAft>
              <a:defRPr sz="1200">
                <a:latin typeface="+mn-lt"/>
                <a:cs typeface="+mn-cs"/>
              </a:defRPr>
            </a:lvl1pPr>
          </a:lstStyle>
          <a:p>
            <a:pPr>
              <a:defRPr/>
            </a:pPr>
            <a:fld id="{7769337B-18DE-41BD-B6ED-CFC488733E39}"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defTabSz="955675" rtl="0" eaLnBrk="0" fontAlgn="base" hangingPunct="0">
      <a:spcBef>
        <a:spcPct val="30000"/>
      </a:spcBef>
      <a:spcAft>
        <a:spcPct val="0"/>
      </a:spcAft>
      <a:defRPr sz="1300" kern="1200">
        <a:solidFill>
          <a:schemeClr val="tx1"/>
        </a:solidFill>
        <a:latin typeface="+mn-lt"/>
        <a:ea typeface="+mn-ea"/>
        <a:cs typeface="+mn-cs"/>
      </a:defRPr>
    </a:lvl1pPr>
    <a:lvl2pPr marL="477838" algn="l" defTabSz="955675" rtl="0" eaLnBrk="0" fontAlgn="base" hangingPunct="0">
      <a:spcBef>
        <a:spcPct val="30000"/>
      </a:spcBef>
      <a:spcAft>
        <a:spcPct val="0"/>
      </a:spcAft>
      <a:defRPr sz="1300" kern="1200">
        <a:solidFill>
          <a:schemeClr val="tx1"/>
        </a:solidFill>
        <a:latin typeface="+mn-lt"/>
        <a:ea typeface="+mn-ea"/>
        <a:cs typeface="+mn-cs"/>
      </a:defRPr>
    </a:lvl2pPr>
    <a:lvl3pPr marL="955675" algn="l" defTabSz="955675" rtl="0" eaLnBrk="0" fontAlgn="base" hangingPunct="0">
      <a:spcBef>
        <a:spcPct val="30000"/>
      </a:spcBef>
      <a:spcAft>
        <a:spcPct val="0"/>
      </a:spcAft>
      <a:defRPr sz="1300" kern="1200">
        <a:solidFill>
          <a:schemeClr val="tx1"/>
        </a:solidFill>
        <a:latin typeface="+mn-lt"/>
        <a:ea typeface="+mn-ea"/>
        <a:cs typeface="+mn-cs"/>
      </a:defRPr>
    </a:lvl3pPr>
    <a:lvl4pPr marL="1433513" algn="l" defTabSz="955675" rtl="0" eaLnBrk="0" fontAlgn="base" hangingPunct="0">
      <a:spcBef>
        <a:spcPct val="30000"/>
      </a:spcBef>
      <a:spcAft>
        <a:spcPct val="0"/>
      </a:spcAft>
      <a:defRPr sz="1300" kern="1200">
        <a:solidFill>
          <a:schemeClr val="tx1"/>
        </a:solidFill>
        <a:latin typeface="+mn-lt"/>
        <a:ea typeface="+mn-ea"/>
        <a:cs typeface="+mn-cs"/>
      </a:defRPr>
    </a:lvl4pPr>
    <a:lvl5pPr marL="1911350" algn="l" defTabSz="955675" rtl="0" eaLnBrk="0" fontAlgn="base" hangingPunct="0">
      <a:spcBef>
        <a:spcPct val="30000"/>
      </a:spcBef>
      <a:spcAft>
        <a:spcPct val="0"/>
      </a:spcAft>
      <a:defRPr sz="1300" kern="1200">
        <a:solidFill>
          <a:schemeClr val="tx1"/>
        </a:solidFill>
        <a:latin typeface="+mn-lt"/>
        <a:ea typeface="+mn-ea"/>
        <a:cs typeface="+mn-cs"/>
      </a:defRPr>
    </a:lvl5pPr>
    <a:lvl6pPr marL="2390013" algn="l" defTabSz="956005" rtl="0" eaLnBrk="1" latinLnBrk="0" hangingPunct="1">
      <a:defRPr sz="1300" kern="1200">
        <a:solidFill>
          <a:schemeClr val="tx1"/>
        </a:solidFill>
        <a:latin typeface="+mn-lt"/>
        <a:ea typeface="+mn-ea"/>
        <a:cs typeface="+mn-cs"/>
      </a:defRPr>
    </a:lvl6pPr>
    <a:lvl7pPr marL="2868016" algn="l" defTabSz="956005" rtl="0" eaLnBrk="1" latinLnBrk="0" hangingPunct="1">
      <a:defRPr sz="1300" kern="1200">
        <a:solidFill>
          <a:schemeClr val="tx1"/>
        </a:solidFill>
        <a:latin typeface="+mn-lt"/>
        <a:ea typeface="+mn-ea"/>
        <a:cs typeface="+mn-cs"/>
      </a:defRPr>
    </a:lvl7pPr>
    <a:lvl8pPr marL="3346018" algn="l" defTabSz="956005" rtl="0" eaLnBrk="1" latinLnBrk="0" hangingPunct="1">
      <a:defRPr sz="1300" kern="1200">
        <a:solidFill>
          <a:schemeClr val="tx1"/>
        </a:solidFill>
        <a:latin typeface="+mn-lt"/>
        <a:ea typeface="+mn-ea"/>
        <a:cs typeface="+mn-cs"/>
      </a:defRPr>
    </a:lvl8pPr>
    <a:lvl9pPr marL="3824021" algn="l" defTabSz="9560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lienbildplatzhalter 1"/>
          <p:cNvSpPr>
            <a:spLocks noGrp="1" noRot="1" noChangeAspect="1"/>
          </p:cNvSpPr>
          <p:nvPr>
            <p:ph type="sldImg"/>
          </p:nvPr>
        </p:nvSpPr>
        <p:spPr bwMode="auto">
          <a:noFill/>
          <a:ln>
            <a:solidFill>
              <a:srgbClr val="000000"/>
            </a:solidFill>
            <a:miter lim="800000"/>
            <a:headEnd/>
            <a:tailEnd/>
          </a:ln>
        </p:spPr>
      </p:sp>
      <p:sp>
        <p:nvSpPr>
          <p:cNvPr id="1638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16387"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519113" fontAlgn="base">
              <a:spcBef>
                <a:spcPct val="0"/>
              </a:spcBef>
              <a:spcAft>
                <a:spcPct val="0"/>
              </a:spcAft>
              <a:defRPr/>
            </a:pPr>
            <a:fld id="{94E5FE88-4369-483D-99C4-BA39A5B68B04}" type="slidenum">
              <a:rPr lang="de-DE">
                <a:cs typeface="Arial" charset="0"/>
              </a:rPr>
              <a:pPr defTabSz="519113" fontAlgn="base">
                <a:spcBef>
                  <a:spcPct val="0"/>
                </a:spcBef>
                <a:spcAft>
                  <a:spcPct val="0"/>
                </a:spcAft>
                <a:defRPr/>
              </a:pPr>
              <a:t>2</a:t>
            </a:fld>
            <a:endParaRPr lang="de-D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99800" y="1722589"/>
            <a:ext cx="3397727" cy="1188611"/>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599600" y="3142246"/>
            <a:ext cx="2798128" cy="1417091"/>
          </a:xfrm>
        </p:spPr>
        <p:txBody>
          <a:bodyPr/>
          <a:lstStyle>
            <a:lvl1pPr marL="0" indent="0" algn="ctr">
              <a:buNone/>
              <a:defRPr>
                <a:solidFill>
                  <a:schemeClr val="tx1">
                    <a:tint val="75000"/>
                  </a:schemeClr>
                </a:solidFill>
              </a:defRPr>
            </a:lvl1pPr>
            <a:lvl2pPr marL="260183" indent="0" algn="ctr">
              <a:buNone/>
              <a:defRPr>
                <a:solidFill>
                  <a:schemeClr val="tx1">
                    <a:tint val="75000"/>
                  </a:schemeClr>
                </a:solidFill>
              </a:defRPr>
            </a:lvl2pPr>
            <a:lvl3pPr marL="520367" indent="0" algn="ctr">
              <a:buNone/>
              <a:defRPr>
                <a:solidFill>
                  <a:schemeClr val="tx1">
                    <a:tint val="75000"/>
                  </a:schemeClr>
                </a:solidFill>
              </a:defRPr>
            </a:lvl3pPr>
            <a:lvl4pPr marL="780549" indent="0" algn="ctr">
              <a:buNone/>
              <a:defRPr>
                <a:solidFill>
                  <a:schemeClr val="tx1">
                    <a:tint val="75000"/>
                  </a:schemeClr>
                </a:solidFill>
              </a:defRPr>
            </a:lvl4pPr>
            <a:lvl5pPr marL="1040733" indent="0" algn="ctr">
              <a:buNone/>
              <a:defRPr>
                <a:solidFill>
                  <a:schemeClr val="tx1">
                    <a:tint val="75000"/>
                  </a:schemeClr>
                </a:solidFill>
              </a:defRPr>
            </a:lvl5pPr>
            <a:lvl6pPr marL="1300917" indent="0" algn="ctr">
              <a:buNone/>
              <a:defRPr>
                <a:solidFill>
                  <a:schemeClr val="tx1">
                    <a:tint val="75000"/>
                  </a:schemeClr>
                </a:solidFill>
              </a:defRPr>
            </a:lvl6pPr>
            <a:lvl7pPr marL="1561100" indent="0" algn="ctr">
              <a:buNone/>
              <a:defRPr>
                <a:solidFill>
                  <a:schemeClr val="tx1">
                    <a:tint val="75000"/>
                  </a:schemeClr>
                </a:solidFill>
              </a:defRPr>
            </a:lvl7pPr>
            <a:lvl8pPr marL="1821282" indent="0" algn="ctr">
              <a:buNone/>
              <a:defRPr>
                <a:solidFill>
                  <a:schemeClr val="tx1">
                    <a:tint val="75000"/>
                  </a:schemeClr>
                </a:solidFill>
              </a:defRPr>
            </a:lvl8pPr>
            <a:lvl9pPr marL="2081466"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3AB7BE9A-9D77-46EB-B4D9-3DD370FED58C}" type="datetimeFigureOut">
              <a:rPr lang="de-DE"/>
              <a:pPr>
                <a:defRPr/>
              </a:pPr>
              <a:t>26.11.2013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3182BD5-7E8D-436F-B038-90016D29CA56}"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CD8D636-7D7D-4BC3-BD39-EA318CB72E5A}" type="datetimeFigureOut">
              <a:rPr lang="de-DE"/>
              <a:pPr>
                <a:defRPr/>
              </a:pPr>
              <a:t>26.11.2013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8EE295B-AD08-4443-ADEE-6E0347DDACEA}"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898062" y="222065"/>
            <a:ext cx="899398" cy="4731337"/>
          </a:xfrm>
        </p:spPr>
        <p:txBody>
          <a:bodyPr vert="eaVert"/>
          <a:lstStyle/>
          <a:p>
            <a:r>
              <a:rPr lang="de-DE" smtClean="0"/>
              <a:t>Titel durch Klicken hinzufügen</a:t>
            </a:r>
            <a:endParaRPr lang="de-DE"/>
          </a:p>
        </p:txBody>
      </p:sp>
      <p:sp>
        <p:nvSpPr>
          <p:cNvPr id="3" name="Vertikaler Textplatzhalter 2"/>
          <p:cNvSpPr>
            <a:spLocks noGrp="1"/>
          </p:cNvSpPr>
          <p:nvPr>
            <p:ph type="body" orient="vert" idx="1"/>
          </p:nvPr>
        </p:nvSpPr>
        <p:spPr>
          <a:xfrm>
            <a:off x="199867" y="222065"/>
            <a:ext cx="2631572" cy="4731337"/>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51B4D0CC-0236-45FD-81EB-933E72A27057}" type="datetimeFigureOut">
              <a:rPr lang="de-DE"/>
              <a:pPr>
                <a:defRPr/>
              </a:pPr>
              <a:t>26.11.2013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DA4B235-5D22-481E-AB9D-CC873C070D11}"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BDCF9C10-5477-4F98-B6F9-48A5DD135517}" type="datetimeFigureOut">
              <a:rPr lang="de-DE"/>
              <a:pPr>
                <a:defRPr/>
              </a:pPr>
              <a:t>26.11.2013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2150D6D4-236F-40D8-A098-5554A9B9190C}"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15761" y="3563266"/>
            <a:ext cx="3397727" cy="1101326"/>
          </a:xfrm>
        </p:spPr>
        <p:txBody>
          <a:bodyPr anchor="t"/>
          <a:lstStyle>
            <a:lvl1pPr algn="l">
              <a:defRPr sz="23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315761" y="2350269"/>
            <a:ext cx="3397727" cy="1212998"/>
          </a:xfrm>
        </p:spPr>
        <p:txBody>
          <a:bodyPr anchor="b"/>
          <a:lstStyle>
            <a:lvl1pPr marL="0" indent="0">
              <a:buNone/>
              <a:defRPr sz="1200">
                <a:solidFill>
                  <a:schemeClr val="tx1">
                    <a:tint val="75000"/>
                  </a:schemeClr>
                </a:solidFill>
              </a:defRPr>
            </a:lvl1pPr>
            <a:lvl2pPr marL="260183" indent="0">
              <a:buNone/>
              <a:defRPr sz="900">
                <a:solidFill>
                  <a:schemeClr val="tx1">
                    <a:tint val="75000"/>
                  </a:schemeClr>
                </a:solidFill>
              </a:defRPr>
            </a:lvl2pPr>
            <a:lvl3pPr marL="520367" indent="0">
              <a:buNone/>
              <a:defRPr sz="900">
                <a:solidFill>
                  <a:schemeClr val="tx1">
                    <a:tint val="75000"/>
                  </a:schemeClr>
                </a:solidFill>
              </a:defRPr>
            </a:lvl3pPr>
            <a:lvl4pPr marL="780549" indent="0">
              <a:buNone/>
              <a:defRPr sz="700">
                <a:solidFill>
                  <a:schemeClr val="tx1">
                    <a:tint val="75000"/>
                  </a:schemeClr>
                </a:solidFill>
              </a:defRPr>
            </a:lvl4pPr>
            <a:lvl5pPr marL="1040733" indent="0">
              <a:buNone/>
              <a:defRPr sz="700">
                <a:solidFill>
                  <a:schemeClr val="tx1">
                    <a:tint val="75000"/>
                  </a:schemeClr>
                </a:solidFill>
              </a:defRPr>
            </a:lvl5pPr>
            <a:lvl6pPr marL="1300917" indent="0">
              <a:buNone/>
              <a:defRPr sz="700">
                <a:solidFill>
                  <a:schemeClr val="tx1">
                    <a:tint val="75000"/>
                  </a:schemeClr>
                </a:solidFill>
              </a:defRPr>
            </a:lvl6pPr>
            <a:lvl7pPr marL="1561100" indent="0">
              <a:buNone/>
              <a:defRPr sz="700">
                <a:solidFill>
                  <a:schemeClr val="tx1">
                    <a:tint val="75000"/>
                  </a:schemeClr>
                </a:solidFill>
              </a:defRPr>
            </a:lvl7pPr>
            <a:lvl8pPr marL="1821282" indent="0">
              <a:buNone/>
              <a:defRPr sz="700">
                <a:solidFill>
                  <a:schemeClr val="tx1">
                    <a:tint val="75000"/>
                  </a:schemeClr>
                </a:solidFill>
              </a:defRPr>
            </a:lvl8pPr>
            <a:lvl9pPr marL="2081466" indent="0">
              <a:buNone/>
              <a:defRPr sz="7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76E14DE9-D1A7-4B43-95D8-2B47C50C4F85}" type="datetimeFigureOut">
              <a:rPr lang="de-DE"/>
              <a:pPr>
                <a:defRPr/>
              </a:pPr>
              <a:t>26.11.2013</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9B7BB1D-773F-42ED-ADE1-564320309792}"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99866" y="1293867"/>
            <a:ext cx="1765485" cy="3659535"/>
          </a:xfrm>
        </p:spPr>
        <p:txBody>
          <a:bodyPr/>
          <a:lstStyle>
            <a:lvl1pPr>
              <a:defRPr sz="1600"/>
            </a:lvl1pPr>
            <a:lvl2pPr>
              <a:defRPr sz="1400"/>
            </a:lvl2pPr>
            <a:lvl3pPr>
              <a:defRPr sz="1200"/>
            </a:lvl3pPr>
            <a:lvl4pPr>
              <a:defRPr sz="900"/>
            </a:lvl4pPr>
            <a:lvl5pPr>
              <a:defRPr sz="900"/>
            </a:lvl5pPr>
            <a:lvl6pPr>
              <a:defRPr sz="900"/>
            </a:lvl6pPr>
            <a:lvl7pPr>
              <a:defRPr sz="900"/>
            </a:lvl7pPr>
            <a:lvl8pPr>
              <a:defRPr sz="900"/>
            </a:lvl8pPr>
            <a:lvl9pPr>
              <a:defRPr sz="9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2031974" y="1293867"/>
            <a:ext cx="1765485" cy="3659535"/>
          </a:xfrm>
        </p:spPr>
        <p:txBody>
          <a:bodyPr/>
          <a:lstStyle>
            <a:lvl1pPr>
              <a:defRPr sz="1600"/>
            </a:lvl1pPr>
            <a:lvl2pPr>
              <a:defRPr sz="1400"/>
            </a:lvl2pPr>
            <a:lvl3pPr>
              <a:defRPr sz="1200"/>
            </a:lvl3pPr>
            <a:lvl4pPr>
              <a:defRPr sz="900"/>
            </a:lvl4pPr>
            <a:lvl5pPr>
              <a:defRPr sz="900"/>
            </a:lvl5pPr>
            <a:lvl6pPr>
              <a:defRPr sz="900"/>
            </a:lvl6pPr>
            <a:lvl7pPr>
              <a:defRPr sz="900"/>
            </a:lvl7pPr>
            <a:lvl8pPr>
              <a:defRPr sz="900"/>
            </a:lvl8pPr>
            <a:lvl9pPr>
              <a:defRPr sz="9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C33B3CAA-25C6-47EF-AB61-E5DCD4D65143}" type="datetimeFigureOut">
              <a:rPr lang="de-DE"/>
              <a:pPr>
                <a:defRPr/>
              </a:pPr>
              <a:t>26.11.2013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DAD1DDF-9B23-44A7-BE91-958457C62F18}"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199865" y="1241239"/>
            <a:ext cx="1766181" cy="517289"/>
          </a:xfrm>
        </p:spPr>
        <p:txBody>
          <a:bodyPr anchor="b"/>
          <a:lstStyle>
            <a:lvl1pPr marL="0" indent="0">
              <a:buNone/>
              <a:defRPr sz="1400" b="1"/>
            </a:lvl1pPr>
            <a:lvl2pPr marL="260183" indent="0">
              <a:buNone/>
              <a:defRPr sz="1200" b="1"/>
            </a:lvl2pPr>
            <a:lvl3pPr marL="520367" indent="0">
              <a:buNone/>
              <a:defRPr sz="900" b="1"/>
            </a:lvl3pPr>
            <a:lvl4pPr marL="780549" indent="0">
              <a:buNone/>
              <a:defRPr sz="900" b="1"/>
            </a:lvl4pPr>
            <a:lvl5pPr marL="1040733" indent="0">
              <a:buNone/>
              <a:defRPr sz="900" b="1"/>
            </a:lvl5pPr>
            <a:lvl6pPr marL="1300917" indent="0">
              <a:buNone/>
              <a:defRPr sz="900" b="1"/>
            </a:lvl6pPr>
            <a:lvl7pPr marL="1561100" indent="0">
              <a:buNone/>
              <a:defRPr sz="900" b="1"/>
            </a:lvl7pPr>
            <a:lvl8pPr marL="1821282" indent="0">
              <a:buNone/>
              <a:defRPr sz="900" b="1"/>
            </a:lvl8pPr>
            <a:lvl9pPr marL="2081466" indent="0">
              <a:buNone/>
              <a:defRPr sz="900" b="1"/>
            </a:lvl9pPr>
          </a:lstStyle>
          <a:p>
            <a:pPr lvl="0"/>
            <a:r>
              <a:rPr lang="de-DE" smtClean="0"/>
              <a:t>Textmasterformate durch Klicken bearbeiten</a:t>
            </a:r>
          </a:p>
        </p:txBody>
      </p:sp>
      <p:sp>
        <p:nvSpPr>
          <p:cNvPr id="4" name="Inhaltsplatzhalter 3"/>
          <p:cNvSpPr>
            <a:spLocks noGrp="1"/>
          </p:cNvSpPr>
          <p:nvPr>
            <p:ph sz="half" idx="2"/>
          </p:nvPr>
        </p:nvSpPr>
        <p:spPr>
          <a:xfrm>
            <a:off x="199865" y="1758528"/>
            <a:ext cx="1766181" cy="3194873"/>
          </a:xfrm>
        </p:spPr>
        <p:txBody>
          <a:bodyPr/>
          <a:lstStyle>
            <a:lvl1pPr>
              <a:defRPr sz="1400"/>
            </a:lvl1pPr>
            <a:lvl2pPr>
              <a:defRPr sz="1200"/>
            </a:lvl2pPr>
            <a:lvl3pPr>
              <a:defRPr sz="900"/>
            </a:lvl3pPr>
            <a:lvl4pPr>
              <a:defRPr sz="900"/>
            </a:lvl4pPr>
            <a:lvl5pPr>
              <a:defRPr sz="900"/>
            </a:lvl5pPr>
            <a:lvl6pPr>
              <a:defRPr sz="900"/>
            </a:lvl6pPr>
            <a:lvl7pPr>
              <a:defRPr sz="900"/>
            </a:lvl7pPr>
            <a:lvl8pPr>
              <a:defRPr sz="900"/>
            </a:lvl8pPr>
            <a:lvl9pPr>
              <a:defRPr sz="9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2030587" y="1241239"/>
            <a:ext cx="1766873" cy="517289"/>
          </a:xfrm>
        </p:spPr>
        <p:txBody>
          <a:bodyPr anchor="b"/>
          <a:lstStyle>
            <a:lvl1pPr marL="0" indent="0">
              <a:buNone/>
              <a:defRPr sz="1400" b="1"/>
            </a:lvl1pPr>
            <a:lvl2pPr marL="260183" indent="0">
              <a:buNone/>
              <a:defRPr sz="1200" b="1"/>
            </a:lvl2pPr>
            <a:lvl3pPr marL="520367" indent="0">
              <a:buNone/>
              <a:defRPr sz="900" b="1"/>
            </a:lvl3pPr>
            <a:lvl4pPr marL="780549" indent="0">
              <a:buNone/>
              <a:defRPr sz="900" b="1"/>
            </a:lvl4pPr>
            <a:lvl5pPr marL="1040733" indent="0">
              <a:buNone/>
              <a:defRPr sz="900" b="1"/>
            </a:lvl5pPr>
            <a:lvl6pPr marL="1300917" indent="0">
              <a:buNone/>
              <a:defRPr sz="900" b="1"/>
            </a:lvl6pPr>
            <a:lvl7pPr marL="1561100" indent="0">
              <a:buNone/>
              <a:defRPr sz="900" b="1"/>
            </a:lvl7pPr>
            <a:lvl8pPr marL="1821282" indent="0">
              <a:buNone/>
              <a:defRPr sz="900" b="1"/>
            </a:lvl8pPr>
            <a:lvl9pPr marL="2081466" indent="0">
              <a:buNone/>
              <a:defRPr sz="900" b="1"/>
            </a:lvl9pPr>
          </a:lstStyle>
          <a:p>
            <a:pPr lvl="0"/>
            <a:r>
              <a:rPr lang="de-DE" smtClean="0"/>
              <a:t>Textmasterformate durch Klicken bearbeiten</a:t>
            </a:r>
          </a:p>
        </p:txBody>
      </p:sp>
      <p:sp>
        <p:nvSpPr>
          <p:cNvPr id="6" name="Inhaltsplatzhalter 5"/>
          <p:cNvSpPr>
            <a:spLocks noGrp="1"/>
          </p:cNvSpPr>
          <p:nvPr>
            <p:ph sz="quarter" idx="4"/>
          </p:nvPr>
        </p:nvSpPr>
        <p:spPr>
          <a:xfrm>
            <a:off x="2030587" y="1758528"/>
            <a:ext cx="1766873" cy="3194873"/>
          </a:xfrm>
        </p:spPr>
        <p:txBody>
          <a:bodyPr/>
          <a:lstStyle>
            <a:lvl1pPr>
              <a:defRPr sz="1400"/>
            </a:lvl1pPr>
            <a:lvl2pPr>
              <a:defRPr sz="1200"/>
            </a:lvl2pPr>
            <a:lvl3pPr>
              <a:defRPr sz="900"/>
            </a:lvl3pPr>
            <a:lvl4pPr>
              <a:defRPr sz="900"/>
            </a:lvl4pPr>
            <a:lvl5pPr>
              <a:defRPr sz="900"/>
            </a:lvl5pPr>
            <a:lvl6pPr>
              <a:defRPr sz="900"/>
            </a:lvl6pPr>
            <a:lvl7pPr>
              <a:defRPr sz="900"/>
            </a:lvl7pPr>
            <a:lvl8pPr>
              <a:defRPr sz="900"/>
            </a:lvl8pPr>
            <a:lvl9pPr>
              <a:defRPr sz="9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8D1DE9E3-E70C-4A85-971E-3224B5DC7344}" type="datetimeFigureOut">
              <a:rPr lang="de-DE"/>
              <a:pPr>
                <a:defRPr/>
              </a:pPr>
              <a:t>26.11.2013</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043D9990-B906-48BF-83BB-619FC194A806}"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33754F7A-1FCE-4678-8388-7B65D368E077}" type="datetimeFigureOut">
              <a:rPr lang="de-DE"/>
              <a:pPr>
                <a:defRPr/>
              </a:pPr>
              <a:t>26.11.2013</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0EA74126-3944-4B38-9E22-9C6367AB654D}"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2853B8D7-68F4-49F3-A748-E33D0860DEE5}" type="datetimeFigureOut">
              <a:rPr lang="de-DE"/>
              <a:pPr>
                <a:defRPr/>
              </a:pPr>
              <a:t>26.11.2013</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BBC2D92F-F22C-463A-B57B-097FB76B556E}"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9867" y="220780"/>
            <a:ext cx="1315092" cy="939593"/>
          </a:xfrm>
        </p:spPr>
        <p:txBody>
          <a:bodyPr anchor="b"/>
          <a:lstStyle>
            <a:lvl1pPr algn="l">
              <a:defRPr sz="1200" b="1"/>
            </a:lvl1pPr>
          </a:lstStyle>
          <a:p>
            <a:r>
              <a:rPr lang="de-DE" smtClean="0"/>
              <a:t>Titelmasterformat durch Klicken bearbeiten</a:t>
            </a:r>
            <a:endParaRPr lang="de-DE"/>
          </a:p>
        </p:txBody>
      </p:sp>
      <p:sp>
        <p:nvSpPr>
          <p:cNvPr id="3" name="Inhaltsplatzhalter 2"/>
          <p:cNvSpPr>
            <a:spLocks noGrp="1"/>
          </p:cNvSpPr>
          <p:nvPr>
            <p:ph idx="1"/>
          </p:nvPr>
        </p:nvSpPr>
        <p:spPr>
          <a:xfrm>
            <a:off x="1562844" y="220781"/>
            <a:ext cx="2234616" cy="4732621"/>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199867" y="1160372"/>
            <a:ext cx="1315092" cy="3793029"/>
          </a:xfrm>
        </p:spPr>
        <p:txBody>
          <a:bodyPr/>
          <a:lstStyle>
            <a:lvl1pPr marL="0" indent="0">
              <a:buNone/>
              <a:defRPr sz="700"/>
            </a:lvl1pPr>
            <a:lvl2pPr marL="260183" indent="0">
              <a:buNone/>
              <a:defRPr sz="700"/>
            </a:lvl2pPr>
            <a:lvl3pPr marL="520367" indent="0">
              <a:buNone/>
              <a:defRPr sz="500"/>
            </a:lvl3pPr>
            <a:lvl4pPr marL="780549" indent="0">
              <a:buNone/>
              <a:defRPr sz="500"/>
            </a:lvl4pPr>
            <a:lvl5pPr marL="1040733" indent="0">
              <a:buNone/>
              <a:defRPr sz="500"/>
            </a:lvl5pPr>
            <a:lvl6pPr marL="1300917" indent="0">
              <a:buNone/>
              <a:defRPr sz="500"/>
            </a:lvl6pPr>
            <a:lvl7pPr marL="1561100" indent="0">
              <a:buNone/>
              <a:defRPr sz="500"/>
            </a:lvl7pPr>
            <a:lvl8pPr marL="1821282" indent="0">
              <a:buNone/>
              <a:defRPr sz="500"/>
            </a:lvl8pPr>
            <a:lvl9pPr marL="2081466" indent="0">
              <a:buNone/>
              <a:defRPr sz="5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B501ED77-9FFF-47B3-A28E-752BBC163BB2}" type="datetimeFigureOut">
              <a:rPr lang="de-DE"/>
              <a:pPr>
                <a:defRPr/>
              </a:pPr>
              <a:t>26.11.2013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991EF7AA-18F3-49B8-A3C8-DA45C1A07D8F}"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3505" y="3881597"/>
            <a:ext cx="2398395" cy="458245"/>
          </a:xfrm>
        </p:spPr>
        <p:txBody>
          <a:bodyPr anchor="b"/>
          <a:lstStyle>
            <a:lvl1pPr algn="l">
              <a:defRPr sz="1200" b="1"/>
            </a:lvl1pPr>
          </a:lstStyle>
          <a:p>
            <a:r>
              <a:rPr lang="de-DE" smtClean="0"/>
              <a:t>Titelmasterformat durch Klicken bearbeiten</a:t>
            </a:r>
            <a:endParaRPr lang="de-DE"/>
          </a:p>
        </p:txBody>
      </p:sp>
      <p:sp>
        <p:nvSpPr>
          <p:cNvPr id="3" name="Bildplatzhalter 2"/>
          <p:cNvSpPr>
            <a:spLocks noGrp="1"/>
          </p:cNvSpPr>
          <p:nvPr>
            <p:ph type="pic" idx="1"/>
          </p:nvPr>
        </p:nvSpPr>
        <p:spPr>
          <a:xfrm>
            <a:off x="783505" y="495469"/>
            <a:ext cx="2398395" cy="3327083"/>
          </a:xfrm>
        </p:spPr>
        <p:txBody>
          <a:bodyPr rtlCol="0">
            <a:normAutofit/>
          </a:bodyPr>
          <a:lstStyle>
            <a:lvl1pPr marL="0" indent="0">
              <a:buNone/>
              <a:defRPr sz="1800"/>
            </a:lvl1pPr>
            <a:lvl2pPr marL="260183" indent="0">
              <a:buNone/>
              <a:defRPr sz="1600"/>
            </a:lvl2pPr>
            <a:lvl3pPr marL="520367" indent="0">
              <a:buNone/>
              <a:defRPr sz="1400"/>
            </a:lvl3pPr>
            <a:lvl4pPr marL="780549" indent="0">
              <a:buNone/>
              <a:defRPr sz="1200"/>
            </a:lvl4pPr>
            <a:lvl5pPr marL="1040733" indent="0">
              <a:buNone/>
              <a:defRPr sz="1200"/>
            </a:lvl5pPr>
            <a:lvl6pPr marL="1300917" indent="0">
              <a:buNone/>
              <a:defRPr sz="1200"/>
            </a:lvl6pPr>
            <a:lvl7pPr marL="1561100" indent="0">
              <a:buNone/>
              <a:defRPr sz="1200"/>
            </a:lvl7pPr>
            <a:lvl8pPr marL="1821282" indent="0">
              <a:buNone/>
              <a:defRPr sz="1200"/>
            </a:lvl8pPr>
            <a:lvl9pPr marL="2081466" indent="0">
              <a:buNone/>
              <a:defRPr sz="1200"/>
            </a:lvl9pPr>
          </a:lstStyle>
          <a:p>
            <a:pPr lvl="0"/>
            <a:endParaRPr lang="de-DE" noProof="0"/>
          </a:p>
        </p:txBody>
      </p:sp>
      <p:sp>
        <p:nvSpPr>
          <p:cNvPr id="4" name="Textplatzhalter 3"/>
          <p:cNvSpPr>
            <a:spLocks noGrp="1"/>
          </p:cNvSpPr>
          <p:nvPr>
            <p:ph type="body" sz="half" idx="2"/>
          </p:nvPr>
        </p:nvSpPr>
        <p:spPr>
          <a:xfrm>
            <a:off x="783505" y="4339841"/>
            <a:ext cx="2398395" cy="650783"/>
          </a:xfrm>
        </p:spPr>
        <p:txBody>
          <a:bodyPr/>
          <a:lstStyle>
            <a:lvl1pPr marL="0" indent="0">
              <a:buNone/>
              <a:defRPr sz="700"/>
            </a:lvl1pPr>
            <a:lvl2pPr marL="260183" indent="0">
              <a:buNone/>
              <a:defRPr sz="700"/>
            </a:lvl2pPr>
            <a:lvl3pPr marL="520367" indent="0">
              <a:buNone/>
              <a:defRPr sz="500"/>
            </a:lvl3pPr>
            <a:lvl4pPr marL="780549" indent="0">
              <a:buNone/>
              <a:defRPr sz="500"/>
            </a:lvl4pPr>
            <a:lvl5pPr marL="1040733" indent="0">
              <a:buNone/>
              <a:defRPr sz="500"/>
            </a:lvl5pPr>
            <a:lvl6pPr marL="1300917" indent="0">
              <a:buNone/>
              <a:defRPr sz="500"/>
            </a:lvl6pPr>
            <a:lvl7pPr marL="1561100" indent="0">
              <a:buNone/>
              <a:defRPr sz="500"/>
            </a:lvl7pPr>
            <a:lvl8pPr marL="1821282" indent="0">
              <a:buNone/>
              <a:defRPr sz="500"/>
            </a:lvl8pPr>
            <a:lvl9pPr marL="2081466" indent="0">
              <a:buNone/>
              <a:defRPr sz="5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95084B97-5657-457D-B29E-97A453DB778F}" type="datetimeFigureOut">
              <a:rPr lang="de-DE"/>
              <a:pPr>
                <a:defRPr/>
              </a:pPr>
              <a:t>26.11.2013</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86BF337-2EA7-4434-830A-F10E5BE6BDB5}"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200025" y="222250"/>
            <a:ext cx="3597275" cy="923925"/>
          </a:xfrm>
          <a:prstGeom prst="rect">
            <a:avLst/>
          </a:prstGeom>
          <a:noFill/>
          <a:ln w="9525">
            <a:noFill/>
            <a:miter lim="800000"/>
            <a:headEnd/>
            <a:tailEnd/>
          </a:ln>
        </p:spPr>
        <p:txBody>
          <a:bodyPr vert="horz" wrap="square" lIns="52037" tIns="26018" rIns="52037" bIns="26018" numCol="1" anchor="ctr" anchorCtr="0" compatLnSpc="1">
            <a:prstTxWarp prst="textNoShape">
              <a:avLst/>
            </a:prstTxWarp>
          </a:bodyPr>
          <a:lstStyle/>
          <a:p>
            <a:pPr lvl="0"/>
            <a:r>
              <a:rPr lang="de-DE" smtClean="0"/>
              <a:t>Titelmasterformat durch Klicken bearbeiten</a:t>
            </a:r>
          </a:p>
        </p:txBody>
      </p:sp>
      <p:sp>
        <p:nvSpPr>
          <p:cNvPr id="1027" name="Textplatzhalter 2"/>
          <p:cNvSpPr>
            <a:spLocks noGrp="1"/>
          </p:cNvSpPr>
          <p:nvPr>
            <p:ph type="body" idx="1"/>
          </p:nvPr>
        </p:nvSpPr>
        <p:spPr bwMode="auto">
          <a:xfrm>
            <a:off x="200025" y="1293813"/>
            <a:ext cx="3597275" cy="3659187"/>
          </a:xfrm>
          <a:prstGeom prst="rect">
            <a:avLst/>
          </a:prstGeom>
          <a:noFill/>
          <a:ln w="9525">
            <a:noFill/>
            <a:miter lim="800000"/>
            <a:headEnd/>
            <a:tailEnd/>
          </a:ln>
        </p:spPr>
        <p:txBody>
          <a:bodyPr vert="horz" wrap="square" lIns="52037" tIns="26018" rIns="52037" bIns="26018"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200025" y="5138738"/>
            <a:ext cx="931863" cy="295275"/>
          </a:xfrm>
          <a:prstGeom prst="rect">
            <a:avLst/>
          </a:prstGeom>
        </p:spPr>
        <p:txBody>
          <a:bodyPr vert="horz" lIns="52037" tIns="26018" rIns="52037" bIns="26018" rtlCol="0" anchor="ctr"/>
          <a:lstStyle>
            <a:lvl1pPr algn="l" defTabSz="520367" fontAlgn="auto">
              <a:spcBef>
                <a:spcPts val="0"/>
              </a:spcBef>
              <a:spcAft>
                <a:spcPts val="0"/>
              </a:spcAft>
              <a:defRPr sz="700">
                <a:solidFill>
                  <a:schemeClr val="tx1">
                    <a:tint val="75000"/>
                  </a:schemeClr>
                </a:solidFill>
                <a:latin typeface="+mn-lt"/>
                <a:cs typeface="+mn-cs"/>
              </a:defRPr>
            </a:lvl1pPr>
          </a:lstStyle>
          <a:p>
            <a:pPr>
              <a:defRPr/>
            </a:pPr>
            <a:fld id="{B758F7E6-0CA5-4E16-9476-2661755745B1}" type="datetimeFigureOut">
              <a:rPr lang="de-DE"/>
              <a:pPr>
                <a:defRPr/>
              </a:pPr>
              <a:t>26.11.2013</a:t>
            </a:fld>
            <a:endParaRPr lang="de-DE"/>
          </a:p>
        </p:txBody>
      </p:sp>
      <p:sp>
        <p:nvSpPr>
          <p:cNvPr id="5" name="Fußzeilenplatzhalter 4"/>
          <p:cNvSpPr>
            <a:spLocks noGrp="1"/>
          </p:cNvSpPr>
          <p:nvPr>
            <p:ph type="ftr" sz="quarter" idx="3"/>
          </p:nvPr>
        </p:nvSpPr>
        <p:spPr>
          <a:xfrm>
            <a:off x="1365250" y="5138738"/>
            <a:ext cx="1266825" cy="295275"/>
          </a:xfrm>
          <a:prstGeom prst="rect">
            <a:avLst/>
          </a:prstGeom>
        </p:spPr>
        <p:txBody>
          <a:bodyPr vert="horz" lIns="52037" tIns="26018" rIns="52037" bIns="26018" rtlCol="0" anchor="ctr"/>
          <a:lstStyle>
            <a:lvl1pPr algn="ctr" defTabSz="520367" fontAlgn="auto">
              <a:spcBef>
                <a:spcPts val="0"/>
              </a:spcBef>
              <a:spcAft>
                <a:spcPts val="0"/>
              </a:spcAft>
              <a:defRPr sz="7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2865438" y="5138738"/>
            <a:ext cx="931862" cy="295275"/>
          </a:xfrm>
          <a:prstGeom prst="rect">
            <a:avLst/>
          </a:prstGeom>
        </p:spPr>
        <p:txBody>
          <a:bodyPr vert="horz" lIns="52037" tIns="26018" rIns="52037" bIns="26018" rtlCol="0" anchor="ctr"/>
          <a:lstStyle>
            <a:lvl1pPr algn="r" defTabSz="520367" fontAlgn="auto">
              <a:spcBef>
                <a:spcPts val="0"/>
              </a:spcBef>
              <a:spcAft>
                <a:spcPts val="0"/>
              </a:spcAft>
              <a:defRPr sz="700">
                <a:solidFill>
                  <a:schemeClr val="tx1">
                    <a:tint val="75000"/>
                  </a:schemeClr>
                </a:solidFill>
                <a:latin typeface="+mn-lt"/>
                <a:cs typeface="+mn-cs"/>
              </a:defRPr>
            </a:lvl1pPr>
          </a:lstStyle>
          <a:p>
            <a:pPr>
              <a:defRPr/>
            </a:pPr>
            <a:fld id="{DFA6CC35-B293-4710-B739-19E0F49498E5}"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9113" rtl="0" eaLnBrk="0" fontAlgn="base" hangingPunct="0">
        <a:spcBef>
          <a:spcPct val="0"/>
        </a:spcBef>
        <a:spcAft>
          <a:spcPct val="0"/>
        </a:spcAft>
        <a:defRPr sz="2500" kern="1200">
          <a:solidFill>
            <a:schemeClr val="tx1"/>
          </a:solidFill>
          <a:latin typeface="+mj-lt"/>
          <a:ea typeface="+mj-ea"/>
          <a:cs typeface="+mj-cs"/>
        </a:defRPr>
      </a:lvl1pPr>
      <a:lvl2pPr algn="ctr" defTabSz="519113" rtl="0" eaLnBrk="0" fontAlgn="base" hangingPunct="0">
        <a:spcBef>
          <a:spcPct val="0"/>
        </a:spcBef>
        <a:spcAft>
          <a:spcPct val="0"/>
        </a:spcAft>
        <a:defRPr sz="2500">
          <a:solidFill>
            <a:schemeClr val="tx1"/>
          </a:solidFill>
          <a:latin typeface="Calibri" pitchFamily="34" charset="0"/>
        </a:defRPr>
      </a:lvl2pPr>
      <a:lvl3pPr algn="ctr" defTabSz="519113" rtl="0" eaLnBrk="0" fontAlgn="base" hangingPunct="0">
        <a:spcBef>
          <a:spcPct val="0"/>
        </a:spcBef>
        <a:spcAft>
          <a:spcPct val="0"/>
        </a:spcAft>
        <a:defRPr sz="2500">
          <a:solidFill>
            <a:schemeClr val="tx1"/>
          </a:solidFill>
          <a:latin typeface="Calibri" pitchFamily="34" charset="0"/>
        </a:defRPr>
      </a:lvl3pPr>
      <a:lvl4pPr algn="ctr" defTabSz="519113" rtl="0" eaLnBrk="0" fontAlgn="base" hangingPunct="0">
        <a:spcBef>
          <a:spcPct val="0"/>
        </a:spcBef>
        <a:spcAft>
          <a:spcPct val="0"/>
        </a:spcAft>
        <a:defRPr sz="2500">
          <a:solidFill>
            <a:schemeClr val="tx1"/>
          </a:solidFill>
          <a:latin typeface="Calibri" pitchFamily="34" charset="0"/>
        </a:defRPr>
      </a:lvl4pPr>
      <a:lvl5pPr algn="ctr" defTabSz="519113" rtl="0" eaLnBrk="0" fontAlgn="base" hangingPunct="0">
        <a:spcBef>
          <a:spcPct val="0"/>
        </a:spcBef>
        <a:spcAft>
          <a:spcPct val="0"/>
        </a:spcAft>
        <a:defRPr sz="2500">
          <a:solidFill>
            <a:schemeClr val="tx1"/>
          </a:solidFill>
          <a:latin typeface="Calibri" pitchFamily="34" charset="0"/>
        </a:defRPr>
      </a:lvl5pPr>
      <a:lvl6pPr marL="457200" algn="ctr" defTabSz="519113" rtl="0" fontAlgn="base">
        <a:spcBef>
          <a:spcPct val="0"/>
        </a:spcBef>
        <a:spcAft>
          <a:spcPct val="0"/>
        </a:spcAft>
        <a:defRPr sz="2500">
          <a:solidFill>
            <a:schemeClr val="tx1"/>
          </a:solidFill>
          <a:latin typeface="Calibri" pitchFamily="34" charset="0"/>
        </a:defRPr>
      </a:lvl6pPr>
      <a:lvl7pPr marL="914400" algn="ctr" defTabSz="519113" rtl="0" fontAlgn="base">
        <a:spcBef>
          <a:spcPct val="0"/>
        </a:spcBef>
        <a:spcAft>
          <a:spcPct val="0"/>
        </a:spcAft>
        <a:defRPr sz="2500">
          <a:solidFill>
            <a:schemeClr val="tx1"/>
          </a:solidFill>
          <a:latin typeface="Calibri" pitchFamily="34" charset="0"/>
        </a:defRPr>
      </a:lvl7pPr>
      <a:lvl8pPr marL="1371600" algn="ctr" defTabSz="519113" rtl="0" fontAlgn="base">
        <a:spcBef>
          <a:spcPct val="0"/>
        </a:spcBef>
        <a:spcAft>
          <a:spcPct val="0"/>
        </a:spcAft>
        <a:defRPr sz="2500">
          <a:solidFill>
            <a:schemeClr val="tx1"/>
          </a:solidFill>
          <a:latin typeface="Calibri" pitchFamily="34" charset="0"/>
        </a:defRPr>
      </a:lvl8pPr>
      <a:lvl9pPr marL="1828800" algn="ctr" defTabSz="519113" rtl="0" fontAlgn="base">
        <a:spcBef>
          <a:spcPct val="0"/>
        </a:spcBef>
        <a:spcAft>
          <a:spcPct val="0"/>
        </a:spcAft>
        <a:defRPr sz="2500">
          <a:solidFill>
            <a:schemeClr val="tx1"/>
          </a:solidFill>
          <a:latin typeface="Calibri" pitchFamily="34" charset="0"/>
        </a:defRPr>
      </a:lvl9pPr>
    </p:titleStyle>
    <p:bodyStyle>
      <a:lvl1pPr marL="193675" indent="-193675" algn="l" defTabSz="519113" rtl="0" eaLnBrk="0" fontAlgn="base" hangingPunct="0">
        <a:spcBef>
          <a:spcPct val="20000"/>
        </a:spcBef>
        <a:spcAft>
          <a:spcPct val="0"/>
        </a:spcAft>
        <a:buFont typeface="Arial" charset="0"/>
        <a:buChar char="•"/>
        <a:defRPr kern="1200">
          <a:solidFill>
            <a:schemeClr val="tx1"/>
          </a:solidFill>
          <a:latin typeface="+mn-lt"/>
          <a:ea typeface="+mn-ea"/>
          <a:cs typeface="+mn-cs"/>
        </a:defRPr>
      </a:lvl1pPr>
      <a:lvl2pPr marL="422275" indent="-161925" algn="l" defTabSz="519113" rtl="0" eaLnBrk="0" fontAlgn="base" hangingPunct="0">
        <a:spcBef>
          <a:spcPct val="20000"/>
        </a:spcBef>
        <a:spcAft>
          <a:spcPct val="0"/>
        </a:spcAft>
        <a:buFont typeface="Arial" charset="0"/>
        <a:buChar char="–"/>
        <a:defRPr sz="1600" kern="1200">
          <a:solidFill>
            <a:schemeClr val="tx1"/>
          </a:solidFill>
          <a:latin typeface="+mn-lt"/>
          <a:ea typeface="+mn-ea"/>
          <a:cs typeface="+mn-cs"/>
        </a:defRPr>
      </a:lvl2pPr>
      <a:lvl3pPr marL="649288" indent="-128588" algn="l" defTabSz="519113" rtl="0" eaLnBrk="0" fontAlgn="base" hangingPunct="0">
        <a:spcBef>
          <a:spcPct val="20000"/>
        </a:spcBef>
        <a:spcAft>
          <a:spcPct val="0"/>
        </a:spcAft>
        <a:buFont typeface="Arial" charset="0"/>
        <a:buChar char="•"/>
        <a:defRPr sz="1400" kern="1200">
          <a:solidFill>
            <a:schemeClr val="tx1"/>
          </a:solidFill>
          <a:latin typeface="+mn-lt"/>
          <a:ea typeface="+mn-ea"/>
          <a:cs typeface="+mn-cs"/>
        </a:defRPr>
      </a:lvl3pPr>
      <a:lvl4pPr marL="909638" indent="-128588" algn="l" defTabSz="519113"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1169988" indent="-128588" algn="l" defTabSz="519113"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1431007" indent="-130092" algn="l" defTabSz="520367"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691191" indent="-130092" algn="l" defTabSz="520367"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1951375" indent="-130092" algn="l" defTabSz="520367"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211557" indent="-130092" algn="l" defTabSz="520367"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de-DE"/>
      </a:defPPr>
      <a:lvl1pPr marL="0" algn="l" defTabSz="520367" rtl="0" eaLnBrk="1" latinLnBrk="0" hangingPunct="1">
        <a:defRPr sz="900" kern="1200">
          <a:solidFill>
            <a:schemeClr val="tx1"/>
          </a:solidFill>
          <a:latin typeface="+mn-lt"/>
          <a:ea typeface="+mn-ea"/>
          <a:cs typeface="+mn-cs"/>
        </a:defRPr>
      </a:lvl1pPr>
      <a:lvl2pPr marL="260183" algn="l" defTabSz="520367" rtl="0" eaLnBrk="1" latinLnBrk="0" hangingPunct="1">
        <a:defRPr sz="900" kern="1200">
          <a:solidFill>
            <a:schemeClr val="tx1"/>
          </a:solidFill>
          <a:latin typeface="+mn-lt"/>
          <a:ea typeface="+mn-ea"/>
          <a:cs typeface="+mn-cs"/>
        </a:defRPr>
      </a:lvl2pPr>
      <a:lvl3pPr marL="520367" algn="l" defTabSz="520367" rtl="0" eaLnBrk="1" latinLnBrk="0" hangingPunct="1">
        <a:defRPr sz="900" kern="1200">
          <a:solidFill>
            <a:schemeClr val="tx1"/>
          </a:solidFill>
          <a:latin typeface="+mn-lt"/>
          <a:ea typeface="+mn-ea"/>
          <a:cs typeface="+mn-cs"/>
        </a:defRPr>
      </a:lvl3pPr>
      <a:lvl4pPr marL="780549" algn="l" defTabSz="520367" rtl="0" eaLnBrk="1" latinLnBrk="0" hangingPunct="1">
        <a:defRPr sz="900" kern="1200">
          <a:solidFill>
            <a:schemeClr val="tx1"/>
          </a:solidFill>
          <a:latin typeface="+mn-lt"/>
          <a:ea typeface="+mn-ea"/>
          <a:cs typeface="+mn-cs"/>
        </a:defRPr>
      </a:lvl4pPr>
      <a:lvl5pPr marL="1040733" algn="l" defTabSz="520367" rtl="0" eaLnBrk="1" latinLnBrk="0" hangingPunct="1">
        <a:defRPr sz="900" kern="1200">
          <a:solidFill>
            <a:schemeClr val="tx1"/>
          </a:solidFill>
          <a:latin typeface="+mn-lt"/>
          <a:ea typeface="+mn-ea"/>
          <a:cs typeface="+mn-cs"/>
        </a:defRPr>
      </a:lvl5pPr>
      <a:lvl6pPr marL="1300917" algn="l" defTabSz="520367" rtl="0" eaLnBrk="1" latinLnBrk="0" hangingPunct="1">
        <a:defRPr sz="900" kern="1200">
          <a:solidFill>
            <a:schemeClr val="tx1"/>
          </a:solidFill>
          <a:latin typeface="+mn-lt"/>
          <a:ea typeface="+mn-ea"/>
          <a:cs typeface="+mn-cs"/>
        </a:defRPr>
      </a:lvl6pPr>
      <a:lvl7pPr marL="1561100" algn="l" defTabSz="520367" rtl="0" eaLnBrk="1" latinLnBrk="0" hangingPunct="1">
        <a:defRPr sz="900" kern="1200">
          <a:solidFill>
            <a:schemeClr val="tx1"/>
          </a:solidFill>
          <a:latin typeface="+mn-lt"/>
          <a:ea typeface="+mn-ea"/>
          <a:cs typeface="+mn-cs"/>
        </a:defRPr>
      </a:lvl7pPr>
      <a:lvl8pPr marL="1821282" algn="l" defTabSz="520367" rtl="0" eaLnBrk="1" latinLnBrk="0" hangingPunct="1">
        <a:defRPr sz="900" kern="1200">
          <a:solidFill>
            <a:schemeClr val="tx1"/>
          </a:solidFill>
          <a:latin typeface="+mn-lt"/>
          <a:ea typeface="+mn-ea"/>
          <a:cs typeface="+mn-cs"/>
        </a:defRPr>
      </a:lvl8pPr>
      <a:lvl9pPr marL="2081466" algn="l" defTabSz="520367"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l="77496" t="79631" r="18434" b="11501"/>
          <a:stretch>
            <a:fillRect/>
          </a:stretch>
        </p:blipFill>
        <p:spPr bwMode="auto">
          <a:xfrm>
            <a:off x="0" y="0"/>
            <a:ext cx="3997325" cy="5545138"/>
          </a:xfrm>
          <a:prstGeom prst="rect">
            <a:avLst/>
          </a:prstGeom>
          <a:noFill/>
          <a:ln w="9525">
            <a:noFill/>
            <a:miter lim="800000"/>
            <a:headEnd/>
            <a:tailEnd/>
          </a:ln>
        </p:spPr>
      </p:pic>
      <p:sp>
        <p:nvSpPr>
          <p:cNvPr id="4" name="Rechteck 3"/>
          <p:cNvSpPr/>
          <p:nvPr/>
        </p:nvSpPr>
        <p:spPr>
          <a:xfrm>
            <a:off x="0" y="0"/>
            <a:ext cx="3997325" cy="1044575"/>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936" tIns="19468" rIns="38936" bIns="19468" anchor="ctr"/>
          <a:lstStyle/>
          <a:p>
            <a:pPr algn="ctr" defTabSz="520367" fontAlgn="auto">
              <a:spcBef>
                <a:spcPts val="0"/>
              </a:spcBef>
              <a:spcAft>
                <a:spcPts val="0"/>
              </a:spcAft>
              <a:defRPr/>
            </a:pPr>
            <a:endParaRPr lang="de-DE" dirty="0">
              <a:solidFill>
                <a:schemeClr val="bg1">
                  <a:lumMod val="95000"/>
                </a:schemeClr>
              </a:solidFill>
            </a:endParaRPr>
          </a:p>
        </p:txBody>
      </p:sp>
      <p:sp>
        <p:nvSpPr>
          <p:cNvPr id="6" name="Rechteck 5"/>
          <p:cNvSpPr/>
          <p:nvPr/>
        </p:nvSpPr>
        <p:spPr>
          <a:xfrm>
            <a:off x="0" y="4356100"/>
            <a:ext cx="3997325" cy="118903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8936" tIns="19468" rIns="38936" bIns="19468" anchor="ctr"/>
          <a:lstStyle/>
          <a:p>
            <a:pPr algn="ctr" defTabSz="520367" fontAlgn="auto">
              <a:spcBef>
                <a:spcPts val="0"/>
              </a:spcBef>
              <a:spcAft>
                <a:spcPts val="0"/>
              </a:spcAft>
              <a:defRPr/>
            </a:pPr>
            <a:endParaRPr lang="de-DE"/>
          </a:p>
        </p:txBody>
      </p:sp>
      <p:sp>
        <p:nvSpPr>
          <p:cNvPr id="14340" name="Textfeld 15"/>
          <p:cNvSpPr txBox="1">
            <a:spLocks noChangeArrowheads="1"/>
          </p:cNvSpPr>
          <p:nvPr/>
        </p:nvSpPr>
        <p:spPr bwMode="auto">
          <a:xfrm>
            <a:off x="0" y="539750"/>
            <a:ext cx="4375150" cy="479425"/>
          </a:xfrm>
          <a:prstGeom prst="rect">
            <a:avLst/>
          </a:prstGeom>
          <a:noFill/>
          <a:ln w="9525">
            <a:noFill/>
            <a:miter lim="800000"/>
            <a:headEnd/>
            <a:tailEnd/>
          </a:ln>
        </p:spPr>
        <p:txBody>
          <a:bodyPr lIns="38936" tIns="19468" rIns="38936" bIns="19468">
            <a:spAutoFit/>
          </a:bodyPr>
          <a:lstStyle/>
          <a:p>
            <a:r>
              <a:rPr lang="de-DE" sz="1700">
                <a:solidFill>
                  <a:srgbClr val="BA1F24"/>
                </a:solidFill>
                <a:latin typeface="HelveticaNeueLT Std Med"/>
                <a:cs typeface="Tahoma" pitchFamily="34" charset="0"/>
              </a:rPr>
              <a:t>   Hilfe zur Selbsthilfe in Kalkutta</a:t>
            </a:r>
          </a:p>
          <a:p>
            <a:r>
              <a:rPr lang="de-DE" sz="1200">
                <a:solidFill>
                  <a:srgbClr val="BA1F24"/>
                </a:solidFill>
                <a:latin typeface="HelveticaNeueLT Std Med"/>
                <a:cs typeface="Tahoma" pitchFamily="34" charset="0"/>
              </a:rPr>
              <a:t>     Mehr als nur ein Tropfen auf den heißen Stein</a:t>
            </a:r>
          </a:p>
        </p:txBody>
      </p:sp>
      <p:pic>
        <p:nvPicPr>
          <p:cNvPr id="14341" name="Picture 7" descr="C:\Users\Julian\Desktop\FS\fsmed_plakat.png"/>
          <p:cNvPicPr>
            <a:picLocks noChangeAspect="1" noChangeArrowheads="1"/>
          </p:cNvPicPr>
          <p:nvPr/>
        </p:nvPicPr>
        <p:blipFill>
          <a:blip r:embed="rId3"/>
          <a:srcRect/>
          <a:stretch>
            <a:fillRect/>
          </a:stretch>
        </p:blipFill>
        <p:spPr bwMode="auto">
          <a:xfrm>
            <a:off x="2935288" y="4932363"/>
            <a:ext cx="908050" cy="268287"/>
          </a:xfrm>
          <a:prstGeom prst="rect">
            <a:avLst/>
          </a:prstGeom>
          <a:noFill/>
          <a:ln w="9525">
            <a:noFill/>
            <a:miter lim="800000"/>
            <a:headEnd/>
            <a:tailEnd/>
          </a:ln>
        </p:spPr>
      </p:pic>
      <p:pic>
        <p:nvPicPr>
          <p:cNvPr id="14342" name="Picture 8" descr="C:\Users\Julian\Desktop\FS\bvmd_plakat.png"/>
          <p:cNvPicPr>
            <a:picLocks noChangeAspect="1" noChangeArrowheads="1"/>
          </p:cNvPicPr>
          <p:nvPr/>
        </p:nvPicPr>
        <p:blipFill>
          <a:blip r:embed="rId4"/>
          <a:srcRect/>
          <a:stretch>
            <a:fillRect/>
          </a:stretch>
        </p:blipFill>
        <p:spPr bwMode="auto">
          <a:xfrm>
            <a:off x="2935288" y="4429125"/>
            <a:ext cx="955675" cy="496888"/>
          </a:xfrm>
          <a:prstGeom prst="rect">
            <a:avLst/>
          </a:prstGeom>
          <a:noFill/>
          <a:ln w="9525">
            <a:noFill/>
            <a:miter lim="800000"/>
            <a:headEnd/>
            <a:tailEnd/>
          </a:ln>
        </p:spPr>
      </p:pic>
      <p:sp>
        <p:nvSpPr>
          <p:cNvPr id="14343" name="Textfeld 4"/>
          <p:cNvSpPr txBox="1">
            <a:spLocks noChangeArrowheads="1"/>
          </p:cNvSpPr>
          <p:nvPr/>
        </p:nvSpPr>
        <p:spPr bwMode="auto">
          <a:xfrm>
            <a:off x="149225" y="5091113"/>
            <a:ext cx="2489200" cy="296862"/>
          </a:xfrm>
          <a:prstGeom prst="rect">
            <a:avLst/>
          </a:prstGeom>
          <a:noFill/>
          <a:ln w="9525">
            <a:noFill/>
            <a:miter lim="800000"/>
            <a:headEnd/>
            <a:tailEnd/>
          </a:ln>
        </p:spPr>
        <p:txBody>
          <a:bodyPr lIns="38936" tIns="19468" rIns="38936" bIns="19468">
            <a:spAutoFit/>
          </a:bodyPr>
          <a:lstStyle/>
          <a:p>
            <a:r>
              <a:rPr lang="de-DE">
                <a:latin typeface="HelveticaNeueLT Std Med"/>
                <a:cs typeface="Tahoma" pitchFamily="34" charset="0"/>
              </a:rPr>
              <a:t>Z1/2 im Zentralklinikum des UKSH </a:t>
            </a:r>
            <a:r>
              <a:rPr lang="de-DE" sz="800">
                <a:latin typeface="HelveticaNeueLT Std Med"/>
                <a:cs typeface="Tahoma" pitchFamily="34" charset="0"/>
              </a:rPr>
              <a:t>Lübeck</a:t>
            </a:r>
          </a:p>
          <a:p>
            <a:r>
              <a:rPr lang="de-DE" sz="800">
                <a:latin typeface="HelveticaNeueLT Std Med"/>
                <a:cs typeface="Tahoma" pitchFamily="34" charset="0"/>
              </a:rPr>
              <a:t>Ratzeburger Allee 160</a:t>
            </a:r>
            <a:endParaRPr lang="de-DE" sz="700">
              <a:latin typeface="HelveticaNeueLT Std Med"/>
              <a:cs typeface="Tahoma" pitchFamily="34" charset="0"/>
            </a:endParaRPr>
          </a:p>
        </p:txBody>
      </p:sp>
      <p:sp>
        <p:nvSpPr>
          <p:cNvPr id="14344" name="Textfeld 13"/>
          <p:cNvSpPr txBox="1">
            <a:spLocks noChangeArrowheads="1"/>
          </p:cNvSpPr>
          <p:nvPr/>
        </p:nvSpPr>
        <p:spPr bwMode="auto">
          <a:xfrm>
            <a:off x="149225" y="4892675"/>
            <a:ext cx="2489200" cy="177800"/>
          </a:xfrm>
          <a:prstGeom prst="rect">
            <a:avLst/>
          </a:prstGeom>
          <a:noFill/>
          <a:ln w="9525">
            <a:noFill/>
            <a:miter lim="800000"/>
            <a:headEnd/>
            <a:tailEnd/>
          </a:ln>
        </p:spPr>
        <p:txBody>
          <a:bodyPr lIns="38936" tIns="19468" rIns="38936" bIns="19468">
            <a:spAutoFit/>
          </a:bodyPr>
          <a:lstStyle/>
          <a:p>
            <a:r>
              <a:rPr lang="de-DE">
                <a:latin typeface="HelveticaNeueLT Std Med"/>
                <a:cs typeface="Tahoma" pitchFamily="34" charset="0"/>
              </a:rPr>
              <a:t>Eintritt: Frei</a:t>
            </a:r>
          </a:p>
        </p:txBody>
      </p:sp>
      <p:sp>
        <p:nvSpPr>
          <p:cNvPr id="14345" name="Textfeld 14"/>
          <p:cNvSpPr txBox="1">
            <a:spLocks noChangeArrowheads="1"/>
          </p:cNvSpPr>
          <p:nvPr/>
        </p:nvSpPr>
        <p:spPr bwMode="auto">
          <a:xfrm>
            <a:off x="149225" y="4668838"/>
            <a:ext cx="2489200" cy="220662"/>
          </a:xfrm>
          <a:prstGeom prst="rect">
            <a:avLst/>
          </a:prstGeom>
          <a:noFill/>
          <a:ln w="9525">
            <a:noFill/>
            <a:miter lim="800000"/>
            <a:headEnd/>
            <a:tailEnd/>
          </a:ln>
        </p:spPr>
        <p:txBody>
          <a:bodyPr lIns="38936" tIns="19468" rIns="38936" bIns="19468">
            <a:spAutoFit/>
          </a:bodyPr>
          <a:lstStyle/>
          <a:p>
            <a:r>
              <a:rPr lang="de-DE" sz="1200" b="1">
                <a:solidFill>
                  <a:srgbClr val="BA1F24"/>
                </a:solidFill>
                <a:latin typeface="HelveticaNeueLT Std Med"/>
                <a:cs typeface="Tahoma" pitchFamily="34" charset="0"/>
              </a:rPr>
              <a:t>09.12.2013  18.00 Uhr s.t.</a:t>
            </a:r>
          </a:p>
        </p:txBody>
      </p:sp>
      <p:sp>
        <p:nvSpPr>
          <p:cNvPr id="14346" name="Textfeld 12"/>
          <p:cNvSpPr txBox="1">
            <a:spLocks noChangeArrowheads="1"/>
          </p:cNvSpPr>
          <p:nvPr/>
        </p:nvSpPr>
        <p:spPr bwMode="auto">
          <a:xfrm>
            <a:off x="142875" y="4454525"/>
            <a:ext cx="3854450" cy="220663"/>
          </a:xfrm>
          <a:prstGeom prst="rect">
            <a:avLst/>
          </a:prstGeom>
          <a:noFill/>
          <a:ln w="9525">
            <a:noFill/>
            <a:miter lim="800000"/>
            <a:headEnd/>
            <a:tailEnd/>
          </a:ln>
        </p:spPr>
        <p:txBody>
          <a:bodyPr lIns="38936" tIns="19468" rIns="38936" bIns="19468">
            <a:spAutoFit/>
          </a:bodyPr>
          <a:lstStyle/>
          <a:p>
            <a:r>
              <a:rPr lang="de-DE" sz="1200" b="1">
                <a:solidFill>
                  <a:srgbClr val="BA1F24"/>
                </a:solidFill>
                <a:latin typeface="HelveticaNeueLT Std Med"/>
                <a:cs typeface="Tahoma" pitchFamily="34" charset="0"/>
              </a:rPr>
              <a:t>Vortrag von Dr. Sujit Brahmochary</a:t>
            </a:r>
          </a:p>
        </p:txBody>
      </p:sp>
      <p:sp>
        <p:nvSpPr>
          <p:cNvPr id="14347" name="Text Box 23"/>
          <p:cNvSpPr txBox="1">
            <a:spLocks noChangeArrowheads="1"/>
          </p:cNvSpPr>
          <p:nvPr/>
        </p:nvSpPr>
        <p:spPr bwMode="auto">
          <a:xfrm>
            <a:off x="-88900" y="323850"/>
            <a:ext cx="3294063" cy="228600"/>
          </a:xfrm>
          <a:prstGeom prst="rect">
            <a:avLst/>
          </a:prstGeom>
          <a:noFill/>
          <a:ln w="9525">
            <a:noFill/>
            <a:miter lim="800000"/>
            <a:headEnd/>
            <a:tailEnd/>
          </a:ln>
        </p:spPr>
        <p:txBody>
          <a:bodyPr>
            <a:spAutoFit/>
          </a:bodyPr>
          <a:lstStyle/>
          <a:p>
            <a:pPr defTabSz="914400">
              <a:spcBef>
                <a:spcPct val="50000"/>
              </a:spcBef>
            </a:pPr>
            <a:r>
              <a:rPr lang="de-DE"/>
              <a:t>        Einblick schafft Durchblick</a:t>
            </a:r>
          </a:p>
        </p:txBody>
      </p:sp>
      <p:pic>
        <p:nvPicPr>
          <p:cNvPr id="14348" name="Picture 18"/>
          <p:cNvPicPr>
            <a:picLocks noChangeAspect="1" noChangeArrowheads="1"/>
          </p:cNvPicPr>
          <p:nvPr/>
        </p:nvPicPr>
        <p:blipFill>
          <a:blip r:embed="rId5"/>
          <a:srcRect b="3249"/>
          <a:stretch>
            <a:fillRect/>
          </a:stretch>
        </p:blipFill>
        <p:spPr bwMode="auto">
          <a:xfrm>
            <a:off x="0" y="1260475"/>
            <a:ext cx="3997325" cy="2900363"/>
          </a:xfrm>
          <a:prstGeom prst="rect">
            <a:avLst/>
          </a:prstGeom>
          <a:noFill/>
          <a:ln w="9525">
            <a:noFill/>
            <a:miter lim="800000"/>
            <a:headEnd/>
            <a:tailEnd/>
          </a:ln>
        </p:spPr>
      </p:pic>
      <p:sp>
        <p:nvSpPr>
          <p:cNvPr id="14351" name="Rectangle 15"/>
          <p:cNvSpPr>
            <a:spLocks noChangeArrowheads="1"/>
          </p:cNvSpPr>
          <p:nvPr/>
        </p:nvSpPr>
        <p:spPr bwMode="auto">
          <a:xfrm>
            <a:off x="0" y="1643063"/>
            <a:ext cx="3997325" cy="0"/>
          </a:xfrm>
          <a:prstGeom prst="rect">
            <a:avLst/>
          </a:prstGeom>
          <a:noFill/>
          <a:ln w="9525">
            <a:noFill/>
            <a:miter lim="800000"/>
            <a:headEnd/>
            <a:tailEnd/>
          </a:ln>
          <a:effectLst/>
        </p:spPr>
        <p:txBody>
          <a:bodyPr wrap="none" anchor="ctr">
            <a:spAutoFit/>
          </a:bodyPr>
          <a:lstStyle/>
          <a:p>
            <a:endParaRPr lang="de-DE"/>
          </a:p>
        </p:txBody>
      </p:sp>
      <p:pic>
        <p:nvPicPr>
          <p:cNvPr id="14350" name="Bild 1"/>
          <p:cNvPicPr>
            <a:picLocks noChangeAspect="1" noChangeArrowheads="1"/>
          </p:cNvPicPr>
          <p:nvPr/>
        </p:nvPicPr>
        <p:blipFill>
          <a:blip r:embed="rId6"/>
          <a:srcRect/>
          <a:stretch>
            <a:fillRect/>
          </a:stretch>
        </p:blipFill>
        <p:spPr bwMode="auto">
          <a:xfrm>
            <a:off x="3260725" y="107950"/>
            <a:ext cx="609600" cy="612775"/>
          </a:xfrm>
          <a:prstGeom prst="rect">
            <a:avLst/>
          </a:prstGeom>
          <a:noFill/>
        </p:spPr>
      </p:pic>
      <p:sp>
        <p:nvSpPr>
          <p:cNvPr id="14353" name="Rectangle 17"/>
          <p:cNvSpPr>
            <a:spLocks noChangeArrowheads="1"/>
          </p:cNvSpPr>
          <p:nvPr/>
        </p:nvSpPr>
        <p:spPr bwMode="auto">
          <a:xfrm>
            <a:off x="2646363" y="5221288"/>
            <a:ext cx="1511300" cy="320675"/>
          </a:xfrm>
          <a:prstGeom prst="rect">
            <a:avLst/>
          </a:prstGeom>
          <a:noFill/>
          <a:ln w="9525">
            <a:noFill/>
            <a:miter lim="800000"/>
            <a:headEnd/>
            <a:tailEnd/>
          </a:ln>
          <a:effectLst/>
        </p:spPr>
        <p:txBody>
          <a:bodyPr anchor="ctr">
            <a:spAutoFit/>
          </a:bodyPr>
          <a:lstStyle/>
          <a:p>
            <a:pPr algn="ctr"/>
            <a:r>
              <a:rPr lang="de-DE" sz="500"/>
              <a:t>In Zusammenarbeit mit dem</a:t>
            </a:r>
          </a:p>
          <a:p>
            <a:pPr algn="ctr"/>
            <a:r>
              <a:rPr lang="de-DE" sz="500"/>
              <a:t>Verein zur Unterstützung des IIMC e.V.</a:t>
            </a:r>
          </a:p>
          <a:p>
            <a:pPr algn="ctr"/>
            <a:r>
              <a:rPr lang="de-DE" sz="500"/>
              <a:t>www.iimc.de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feld 3"/>
          <p:cNvSpPr txBox="1">
            <a:spLocks noChangeArrowheads="1"/>
          </p:cNvSpPr>
          <p:nvPr/>
        </p:nvSpPr>
        <p:spPr bwMode="auto">
          <a:xfrm>
            <a:off x="127000" y="2881313"/>
            <a:ext cx="1800225" cy="2527300"/>
          </a:xfrm>
          <a:prstGeom prst="rect">
            <a:avLst/>
          </a:prstGeom>
          <a:noFill/>
          <a:ln w="9525">
            <a:noFill/>
            <a:miter lim="800000"/>
            <a:headEnd/>
            <a:tailEnd/>
          </a:ln>
        </p:spPr>
        <p:txBody>
          <a:bodyPr lIns="69539" tIns="34770" rIns="69539" bIns="34770">
            <a:spAutoFit/>
          </a:bodyPr>
          <a:lstStyle/>
          <a:p>
            <a:r>
              <a:rPr lang="de-DE" b="1">
                <a:latin typeface="HelveticaNeueLT Std Med"/>
              </a:rPr>
              <a:t>Auch wenn Indiens Gro</a:t>
            </a:r>
            <a:r>
              <a:rPr lang="de-DE" b="1"/>
              <a:t>ß</a:t>
            </a:r>
            <a:r>
              <a:rPr lang="de-DE" b="1">
                <a:latin typeface="HelveticaNeueLT Std Med"/>
              </a:rPr>
              <a:t>-st</a:t>
            </a:r>
            <a:r>
              <a:rPr lang="de-DE" b="1"/>
              <a:t>ä</a:t>
            </a:r>
            <a:r>
              <a:rPr lang="de-DE" b="1">
                <a:latin typeface="HelveticaNeueLT Std Med"/>
              </a:rPr>
              <a:t>dte im letzten Jahrzehnt eine rasante Modernisierung erfahren haben, lebt der Gro</a:t>
            </a:r>
            <a:r>
              <a:rPr lang="de-DE" b="1"/>
              <a:t>ß-</a:t>
            </a:r>
            <a:r>
              <a:rPr lang="de-DE" b="1">
                <a:latin typeface="HelveticaNeueLT Std Med"/>
              </a:rPr>
              <a:t>teil der Bev</a:t>
            </a:r>
            <a:r>
              <a:rPr lang="de-DE" b="1"/>
              <a:t>ö</a:t>
            </a:r>
            <a:r>
              <a:rPr lang="de-DE" b="1">
                <a:latin typeface="HelveticaNeueLT Std Med"/>
              </a:rPr>
              <a:t>lkerung weiterhin in einfachsten Verh</a:t>
            </a:r>
            <a:r>
              <a:rPr lang="de-DE" b="1"/>
              <a:t>ä</a:t>
            </a:r>
            <a:r>
              <a:rPr lang="de-DE" b="1">
                <a:latin typeface="HelveticaNeueLT Std Med"/>
              </a:rPr>
              <a:t>ltnissen. 35% der Menschen leben unterhalb der absoluten Armutsgrenze von weniger als einem Euro pro Tag</a:t>
            </a:r>
            <a:r>
              <a:rPr lang="de-DE" b="1"/>
              <a:t>. Vielen Kindern und insbesondere fast allen Mädchen bleibt eine schulische Bildung vorenthalten. Kinderarbeit ist weit verbreitet, medizinische Versorgung auf dem Land die Ausnahme. Unter diesen Vor-</a:t>
            </a:r>
          </a:p>
          <a:p>
            <a:endParaRPr lang="de-DE" b="1"/>
          </a:p>
        </p:txBody>
      </p:sp>
      <p:sp>
        <p:nvSpPr>
          <p:cNvPr id="15362" name="Rechteck 5"/>
          <p:cNvSpPr>
            <a:spLocks noChangeArrowheads="1"/>
          </p:cNvSpPr>
          <p:nvPr/>
        </p:nvSpPr>
        <p:spPr bwMode="auto">
          <a:xfrm>
            <a:off x="1998663" y="828675"/>
            <a:ext cx="1871662" cy="4362450"/>
          </a:xfrm>
          <a:prstGeom prst="rect">
            <a:avLst/>
          </a:prstGeom>
          <a:noFill/>
          <a:ln w="9525">
            <a:noFill/>
            <a:miter lim="800000"/>
            <a:headEnd/>
            <a:tailEnd/>
          </a:ln>
        </p:spPr>
        <p:txBody>
          <a:bodyPr lIns="69539" tIns="34770" rIns="69539" bIns="34770">
            <a:spAutoFit/>
          </a:bodyPr>
          <a:lstStyle/>
          <a:p>
            <a:r>
              <a:rPr lang="de-DE">
                <a:latin typeface="HelveticaNeueLT Std Med"/>
              </a:rPr>
              <a:t>Dr. Sujit Brahmochary kehrte nach seiner Facharztausbildung zum Kinderarzt in Belgien in seine indische Heimat zur</a:t>
            </a:r>
            <a:r>
              <a:rPr lang="de-DE"/>
              <a:t>ü</a:t>
            </a:r>
            <a:r>
              <a:rPr lang="de-DE">
                <a:latin typeface="HelveticaNeueLT Std Med"/>
              </a:rPr>
              <a:t>ck, um sich dort, wie er sagt, f</a:t>
            </a:r>
            <a:r>
              <a:rPr lang="de-DE"/>
              <a:t>ü</a:t>
            </a:r>
            <a:r>
              <a:rPr lang="de-DE">
                <a:latin typeface="HelveticaNeueLT Std Med"/>
              </a:rPr>
              <a:t>r die </a:t>
            </a:r>
            <a:r>
              <a:rPr lang="de-DE"/>
              <a:t>„Ä</a:t>
            </a:r>
            <a:r>
              <a:rPr lang="de-DE">
                <a:latin typeface="HelveticaNeueLT Std Med"/>
              </a:rPr>
              <a:t>rmsten der Armen</a:t>
            </a:r>
            <a:r>
              <a:rPr lang="de-DE"/>
              <a:t>“</a:t>
            </a:r>
            <a:r>
              <a:rPr lang="de-DE">
                <a:latin typeface="HelveticaNeueLT Std Med"/>
              </a:rPr>
              <a:t> einzusetzen. Er arbeitete einige Jahre als medizinischer Direktor Mutter Teresas. Von ihr ermutigt, gr</a:t>
            </a:r>
            <a:r>
              <a:rPr lang="de-DE"/>
              <a:t>ü</a:t>
            </a:r>
            <a:r>
              <a:rPr lang="de-DE">
                <a:latin typeface="HelveticaNeueLT Std Med"/>
              </a:rPr>
              <a:t>ndete er 1989 eine von ihm allein betriebene medizinische Ambulanz, in der er 20 Kinder pro Tag behandeln konnte. Heute besteht das IIMC aus zwei Kliniken, diversen Ambulanzen und Schulen in Kalkuttas S</a:t>
            </a:r>
            <a:r>
              <a:rPr lang="de-DE"/>
              <a:t>ü</a:t>
            </a:r>
            <a:r>
              <a:rPr lang="de-DE">
                <a:latin typeface="HelveticaNeueLT Std Med"/>
              </a:rPr>
              <a:t>den. Es bietet Ausbildungsprogramme f</a:t>
            </a:r>
            <a:r>
              <a:rPr lang="de-DE"/>
              <a:t>ü</a:t>
            </a:r>
            <a:r>
              <a:rPr lang="de-DE">
                <a:latin typeface="HelveticaNeueLT Std Med"/>
              </a:rPr>
              <a:t>r M</a:t>
            </a:r>
            <a:r>
              <a:rPr lang="de-DE"/>
              <a:t>ä</a:t>
            </a:r>
            <a:r>
              <a:rPr lang="de-DE">
                <a:latin typeface="HelveticaNeueLT Std Med"/>
              </a:rPr>
              <a:t>dchen, Sch</a:t>
            </a:r>
            <a:r>
              <a:rPr lang="de-DE"/>
              <a:t>ü</a:t>
            </a:r>
            <a:r>
              <a:rPr lang="de-DE">
                <a:latin typeface="HelveticaNeueLT Std Med"/>
              </a:rPr>
              <a:t>lerpatenschaf-ten, Mikrokredite und Beratung zu Frauenrechten mit dem Ziel, Frieden und Solidarit</a:t>
            </a:r>
            <a:r>
              <a:rPr lang="de-DE"/>
              <a:t>ä</a:t>
            </a:r>
            <a:r>
              <a:rPr lang="de-DE">
                <a:latin typeface="HelveticaNeueLT Std Med"/>
              </a:rPr>
              <a:t>t zu festigen und die Rolle der Frau in der Gesellschaft zu st</a:t>
            </a:r>
            <a:r>
              <a:rPr lang="de-DE"/>
              <a:t>ä</a:t>
            </a:r>
            <a:r>
              <a:rPr lang="de-DE">
                <a:latin typeface="HelveticaNeueLT Std Med"/>
              </a:rPr>
              <a:t>rken. </a:t>
            </a:r>
          </a:p>
          <a:p>
            <a:endParaRPr lang="de-DE" sz="400">
              <a:latin typeface="HelveticaNeueLT Std Med"/>
            </a:endParaRPr>
          </a:p>
          <a:p>
            <a:r>
              <a:rPr lang="de-DE">
                <a:latin typeface="HelveticaNeueLT Std Med"/>
              </a:rPr>
              <a:t>Auf seiner Vortragsreise durch Deutschland spricht Dr. Sujit über sein Lebensprojekt. Sein englischsprachiger Vortrag wird durch eine deutsche Einleitung der </a:t>
            </a:r>
            <a:r>
              <a:rPr lang="de-DE"/>
              <a:t>Ä</a:t>
            </a:r>
            <a:r>
              <a:rPr lang="de-DE">
                <a:latin typeface="HelveticaNeueLT Std Med"/>
              </a:rPr>
              <a:t>rztin Sylvie Reinhold zum Thema Armutsentwicklung und Fl</a:t>
            </a:r>
            <a:r>
              <a:rPr lang="de-DE"/>
              <a:t>ü</a:t>
            </a:r>
            <a:r>
              <a:rPr lang="de-DE">
                <a:latin typeface="HelveticaNeueLT Std Med"/>
              </a:rPr>
              <a:t>chtlingsstr</a:t>
            </a:r>
            <a:r>
              <a:rPr lang="de-DE"/>
              <a:t>ö</a:t>
            </a:r>
            <a:r>
              <a:rPr lang="de-DE">
                <a:latin typeface="HelveticaNeueLT Std Med"/>
              </a:rPr>
              <a:t>me unterstützt.</a:t>
            </a:r>
          </a:p>
        </p:txBody>
      </p:sp>
      <p:sp>
        <p:nvSpPr>
          <p:cNvPr id="15363" name="Text Box 8"/>
          <p:cNvSpPr txBox="1">
            <a:spLocks noChangeArrowheads="1"/>
          </p:cNvSpPr>
          <p:nvPr/>
        </p:nvSpPr>
        <p:spPr bwMode="auto">
          <a:xfrm>
            <a:off x="127000" y="2413000"/>
            <a:ext cx="1800225" cy="473075"/>
          </a:xfrm>
          <a:prstGeom prst="rect">
            <a:avLst/>
          </a:prstGeom>
          <a:noFill/>
          <a:ln w="9525">
            <a:noFill/>
            <a:miter lim="800000"/>
            <a:headEnd/>
            <a:tailEnd/>
          </a:ln>
        </p:spPr>
        <p:txBody>
          <a:bodyPr>
            <a:spAutoFit/>
          </a:bodyPr>
          <a:lstStyle/>
          <a:p>
            <a:pPr defTabSz="914400">
              <a:spcBef>
                <a:spcPct val="50000"/>
              </a:spcBef>
            </a:pPr>
            <a:r>
              <a:rPr lang="de-DE" b="1"/>
              <a:t>Dr. Sujit Brahmochary</a:t>
            </a:r>
            <a:r>
              <a:rPr lang="de-DE"/>
              <a:t>    </a:t>
            </a:r>
            <a:r>
              <a:rPr lang="de-DE" sz="800"/>
              <a:t>Gründer und Leiter des Institute for Indian Mother and Child (IIMC)</a:t>
            </a:r>
          </a:p>
        </p:txBody>
      </p:sp>
      <p:pic>
        <p:nvPicPr>
          <p:cNvPr id="15364" name="Picture 7" descr="http://www.iimcmissioncal.org/files/u1/Director_Dr__Sujit_Kr__Brahmochary.jpg"/>
          <p:cNvPicPr>
            <a:picLocks noChangeAspect="1" noChangeArrowheads="1"/>
          </p:cNvPicPr>
          <p:nvPr/>
        </p:nvPicPr>
        <p:blipFill>
          <a:blip r:embed="rId3"/>
          <a:srcRect l="13606" r="24188"/>
          <a:stretch>
            <a:fillRect/>
          </a:stretch>
        </p:blipFill>
        <p:spPr bwMode="auto">
          <a:xfrm>
            <a:off x="198438" y="396875"/>
            <a:ext cx="1644650" cy="1984375"/>
          </a:xfrm>
          <a:prstGeom prst="rect">
            <a:avLst/>
          </a:prstGeom>
          <a:noFill/>
          <a:ln w="9525">
            <a:noFill/>
            <a:miter lim="800000"/>
            <a:headEnd/>
            <a:tailEnd/>
          </a:ln>
        </p:spPr>
      </p:pic>
      <p:sp>
        <p:nvSpPr>
          <p:cNvPr id="15365" name="Text Box 9"/>
          <p:cNvSpPr txBox="1">
            <a:spLocks noChangeArrowheads="1"/>
          </p:cNvSpPr>
          <p:nvPr/>
        </p:nvSpPr>
        <p:spPr bwMode="auto">
          <a:xfrm>
            <a:off x="1998663" y="323850"/>
            <a:ext cx="1871662" cy="706438"/>
          </a:xfrm>
          <a:prstGeom prst="rect">
            <a:avLst/>
          </a:prstGeom>
          <a:noFill/>
          <a:ln w="9525">
            <a:noFill/>
            <a:miter lim="800000"/>
            <a:headEnd/>
            <a:tailEnd/>
          </a:ln>
        </p:spPr>
        <p:txBody>
          <a:bodyPr>
            <a:spAutoFit/>
          </a:bodyPr>
          <a:lstStyle/>
          <a:p>
            <a:pPr defTabSz="914400"/>
            <a:r>
              <a:rPr lang="de-DE" b="1"/>
              <a:t>aussetzungen leistet das IIMC im Ballungsraum Kalkutta seit 25 Jahren Hilfe zur Selbsthilfe.</a:t>
            </a:r>
          </a:p>
          <a:p>
            <a:pPr defTabSz="914400">
              <a:spcBef>
                <a:spcPct val="50000"/>
              </a:spcBef>
            </a:pPr>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269</Words>
  <Application>Microsoft Office PowerPoint</Application>
  <PresentationFormat>Benutzerdefiniert</PresentationFormat>
  <Paragraphs>18</Paragraphs>
  <Slides>2</Slides>
  <Notes>1</Notes>
  <HiddenSlides>0</HiddenSlides>
  <MMClips>0</MMClips>
  <ScaleCrop>false</ScaleCrop>
  <HeadingPairs>
    <vt:vector size="6" baseType="variant">
      <vt:variant>
        <vt:lpstr>Verwendete Schriftarten</vt:lpstr>
      </vt:variant>
      <vt:variant>
        <vt:i4>4</vt:i4>
      </vt:variant>
      <vt:variant>
        <vt:lpstr>Entwurfsvorlage</vt:lpstr>
      </vt:variant>
      <vt:variant>
        <vt:i4>1</vt:i4>
      </vt:variant>
      <vt:variant>
        <vt:lpstr>Folientitel</vt:lpstr>
      </vt:variant>
      <vt:variant>
        <vt:i4>2</vt:i4>
      </vt:variant>
    </vt:vector>
  </HeadingPairs>
  <TitlesOfParts>
    <vt:vector size="7" baseType="lpstr">
      <vt:lpstr>Arial</vt:lpstr>
      <vt:lpstr>Calibri</vt:lpstr>
      <vt:lpstr>HelveticaNeueLT Std Med</vt:lpstr>
      <vt:lpstr>Tahoma</vt:lpstr>
      <vt:lpstr>Larissa-Design</vt:lpstr>
      <vt:lpstr>Folie 1</vt:lpstr>
      <vt:lpstr>Folie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Julian</dc:creator>
  <cp:lastModifiedBy>Metti</cp:lastModifiedBy>
  <cp:revision>40</cp:revision>
  <dcterms:created xsi:type="dcterms:W3CDTF">2011-10-29T16:27:33Z</dcterms:created>
  <dcterms:modified xsi:type="dcterms:W3CDTF">2013-11-26T21:30:49Z</dcterms:modified>
</cp:coreProperties>
</file>